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1"/>
  </p:notesMasterIdLst>
  <p:handoutMasterIdLst>
    <p:handoutMasterId r:id="rId42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7" r:id="rId8"/>
    <p:sldId id="369" r:id="rId9"/>
    <p:sldId id="338" r:id="rId10"/>
    <p:sldId id="375" r:id="rId11"/>
    <p:sldId id="352" r:id="rId12"/>
    <p:sldId id="370" r:id="rId13"/>
    <p:sldId id="353" r:id="rId14"/>
    <p:sldId id="378" r:id="rId15"/>
    <p:sldId id="342" r:id="rId16"/>
    <p:sldId id="351" r:id="rId17"/>
    <p:sldId id="373" r:id="rId18"/>
    <p:sldId id="335" r:id="rId19"/>
    <p:sldId id="331" r:id="rId20"/>
    <p:sldId id="344" r:id="rId21"/>
    <p:sldId id="376" r:id="rId22"/>
    <p:sldId id="379" r:id="rId23"/>
    <p:sldId id="380" r:id="rId24"/>
    <p:sldId id="343" r:id="rId25"/>
    <p:sldId id="366" r:id="rId26"/>
    <p:sldId id="348" r:id="rId27"/>
    <p:sldId id="349" r:id="rId28"/>
    <p:sldId id="350" r:id="rId29"/>
    <p:sldId id="341" r:id="rId30"/>
    <p:sldId id="355" r:id="rId31"/>
    <p:sldId id="360" r:id="rId32"/>
    <p:sldId id="359" r:id="rId33"/>
    <p:sldId id="356" r:id="rId34"/>
    <p:sldId id="354" r:id="rId35"/>
    <p:sldId id="357" r:id="rId36"/>
    <p:sldId id="358" r:id="rId37"/>
    <p:sldId id="361" r:id="rId38"/>
    <p:sldId id="362" r:id="rId39"/>
    <p:sldId id="339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7"/>
          </p14:sldIdLst>
        </p14:section>
        <p14:section name="Analyse" id="{6368FECF-A9D6-4E2B-850A-51450B704BAA}">
          <p14:sldIdLst>
            <p14:sldId id="369"/>
            <p14:sldId id="338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76"/>
            <p14:sldId id="379"/>
            <p14:sldId id="380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  <p14:sldId id="341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79698" autoAdjust="0"/>
  </p:normalViewPr>
  <p:slideViewPr>
    <p:cSldViewPr snapToGrid="0" snapToObjects="1">
      <p:cViewPr varScale="1">
        <p:scale>
          <a:sx n="90" d="100"/>
          <a:sy n="9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7071392"/>
        <c:axId val="237071952"/>
      </c:barChart>
      <c:catAx>
        <c:axId val="237071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7071952"/>
        <c:crosses val="autoZero"/>
        <c:auto val="1"/>
        <c:lblAlgn val="ctr"/>
        <c:lblOffset val="100"/>
        <c:noMultiLvlLbl val="0"/>
      </c:catAx>
      <c:valAx>
        <c:axId val="237071952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7071392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95374720"/>
        <c:axId val="195375280"/>
      </c:barChart>
      <c:catAx>
        <c:axId val="19537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5375280"/>
        <c:crosses val="autoZero"/>
        <c:auto val="1"/>
        <c:lblAlgn val="ctr"/>
        <c:lblOffset val="100"/>
        <c:noMultiLvlLbl val="0"/>
      </c:catAx>
      <c:valAx>
        <c:axId val="1953752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53747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29.04.2019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29.04.2019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8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93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3.tiff"/><Relationship Id="rId3" Type="http://schemas.openxmlformats.org/officeDocument/2006/relationships/image" Target="../media/image21.png"/><Relationship Id="rId7" Type="http://schemas.openxmlformats.org/officeDocument/2006/relationships/customXml" Target="../ink/ink17.xml"/><Relationship Id="rId12" Type="http://schemas.openxmlformats.org/officeDocument/2006/relationships/image" Target="../media/image2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2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110.png"/><Relationship Id="rId15" Type="http://schemas.openxmlformats.org/officeDocument/2006/relationships/customXml" Target="../ink/ink7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0.png"/><Relationship Id="rId3" Type="http://schemas.openxmlformats.org/officeDocument/2006/relationships/customXml" Target="../ink/ink8.xml"/><Relationship Id="rId21" Type="http://schemas.openxmlformats.org/officeDocument/2006/relationships/image" Target="../media/image23.tiff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</a:t>
              </a:r>
              <a:r>
                <a:rPr lang="de-DE" sz="1600" b="1" dirty="0" smtClean="0">
                  <a:solidFill>
                    <a:schemeClr val="accent4"/>
                  </a:solidFill>
                </a:rPr>
                <a:t>sortieren</a:t>
              </a:r>
              <a:endParaRPr lang="de-DE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xmlns="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xmlns="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xmlns="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xmlns="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xmlns="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xmlns="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xmlns="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xmlns="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xmlns="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xmlns="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xmlns="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xmlns="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xmlns="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xmlns="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xmlns="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xmlns="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xmlns="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xmlns="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[Bai18] 	</a:t>
            </a:r>
            <a:r>
              <a:rPr lang="de-DE" dirty="0" smtClean="0"/>
              <a:t>S. Baier. </a:t>
            </a:r>
            <a:r>
              <a:rPr lang="en-US" i="1" dirty="0"/>
              <a:t>Process Industries 4.0: The Age of Modular </a:t>
            </a:r>
            <a:r>
              <a:rPr lang="en-US" i="1" dirty="0" smtClean="0"/>
              <a:t>Production - </a:t>
            </a:r>
            <a:r>
              <a:rPr lang="en-US" i="1" dirty="0"/>
              <a:t>Visualization and Control of Modular </a:t>
            </a:r>
            <a:r>
              <a:rPr lang="en-US" i="1" dirty="0" smtClean="0"/>
              <a:t>	Plants</a:t>
            </a:r>
            <a:r>
              <a:rPr lang="en-US" dirty="0"/>
              <a:t>. </a:t>
            </a:r>
            <a:r>
              <a:rPr lang="en-US" dirty="0" err="1" smtClean="0"/>
              <a:t>Fachverband</a:t>
            </a:r>
            <a:r>
              <a:rPr lang="en-US" dirty="0"/>
              <a:t> </a:t>
            </a:r>
            <a:r>
              <a:rPr lang="de-DE" dirty="0" smtClean="0"/>
              <a:t>Automation</a:t>
            </a:r>
            <a:r>
              <a:rPr lang="de-DE" dirty="0"/>
              <a:t>. Folie 14. Juli 2018</a:t>
            </a:r>
            <a:endParaRPr lang="de-DE" dirty="0"/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 smtClean="0"/>
              <a:t>[</a:t>
            </a:r>
            <a:r>
              <a:rPr lang="de-DE" dirty="0"/>
              <a:t>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 smtClean="0"/>
              <a:t>[</a:t>
            </a:r>
            <a:r>
              <a:rPr lang="de-DE" dirty="0"/>
              <a:t>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</a:t>
            </a:r>
            <a:r>
              <a:rPr lang="de-DE" dirty="0" smtClean="0"/>
              <a:t>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 smtClean="0"/>
              <a:t>[</a:t>
            </a:r>
            <a:r>
              <a:rPr lang="en" dirty="0"/>
              <a:t>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</a:t>
            </a:r>
            <a:r>
              <a:rPr lang="de-DE" dirty="0" smtClean="0"/>
              <a:t>S. Baier. </a:t>
            </a:r>
            <a:r>
              <a:rPr lang="en-US" i="1" dirty="0"/>
              <a:t>Process Industries 4.0: The Age of Modular </a:t>
            </a:r>
            <a:r>
              <a:rPr lang="en-US" i="1" dirty="0" smtClean="0"/>
              <a:t>Production - </a:t>
            </a:r>
            <a:r>
              <a:rPr lang="en-US" i="1" dirty="0"/>
              <a:t>Visualization and Control of Modular </a:t>
            </a:r>
            <a:r>
              <a:rPr lang="en-US" i="1" dirty="0" smtClean="0"/>
              <a:t>	Plants</a:t>
            </a:r>
            <a:r>
              <a:rPr lang="en-US" dirty="0"/>
              <a:t>. </a:t>
            </a:r>
            <a:r>
              <a:rPr lang="en-US" dirty="0" err="1" smtClean="0"/>
              <a:t>Fachverband</a:t>
            </a:r>
            <a:r>
              <a:rPr lang="en-US" dirty="0"/>
              <a:t> </a:t>
            </a:r>
            <a:r>
              <a:rPr lang="de-DE" dirty="0" smtClean="0"/>
              <a:t>Automation</a:t>
            </a:r>
            <a:r>
              <a:rPr lang="de-DE" dirty="0"/>
              <a:t>. Folie 14. Juli 2018</a:t>
            </a:r>
            <a:endParaRPr lang="de-DE" dirty="0"/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</a:t>
            </a:r>
            <a:r>
              <a:rPr lang="de-DE" dirty="0" smtClean="0"/>
              <a:t>1999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r>
                <a:rPr lang="de-DE" b="1" dirty="0"/>
                <a:t/>
              </a:r>
              <a:br>
                <a:rPr lang="de-DE" b="1" dirty="0"/>
              </a:br>
              <a:r>
                <a:rPr lang="de-DE" b="1" dirty="0"/>
                <a:t/>
              </a: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xmlns="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xmlns="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xmlns="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xmlns="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xmlns="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xmlns="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xmlns="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xmlns="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xmlns="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xmlns="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xmlns="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xmlns="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xmlns="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xmlns="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2335182"/>
            <a:chOff x="1780031" y="1330904"/>
            <a:chExt cx="4242844" cy="233518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6856626" y="3205809"/>
            <a:ext cx="3940968" cy="2335182"/>
            <a:chOff x="1780032" y="1330904"/>
            <a:chExt cx="3940968" cy="233518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216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4577422" y="2178702"/>
            <a:ext cx="697917" cy="3860492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6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1452</Words>
  <Application>Microsoft Office PowerPoint</Application>
  <PresentationFormat>Breitbild</PresentationFormat>
  <Paragraphs>403</Paragraphs>
  <Slides>39</Slides>
  <Notes>16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Calibri</vt:lpstr>
      <vt:lpstr>Wingdings</vt:lpstr>
      <vt:lpstr>Arial</vt:lpstr>
      <vt:lpstr>Open Sans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komplexe Probleme anpassen</vt:lpstr>
      <vt:lpstr>Das Assistenzsystem kann sich durch Individualisierung an verschiedene komplexe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Anforderungen an das Assistenzsystem</vt:lpstr>
      <vt:lpstr>Mit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</vt:lpstr>
      <vt:lpstr>Ausblick</vt:lpstr>
      <vt:lpstr>Zeitplan</vt:lpstr>
      <vt:lpstr>Quellen</vt:lpstr>
      <vt:lpstr>Quellen</vt:lpstr>
      <vt:lpstr>Quellen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Anpassung an Problembereich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520</cp:revision>
  <cp:lastPrinted>2018-09-13T17:09:39Z</cp:lastPrinted>
  <dcterms:created xsi:type="dcterms:W3CDTF">2018-09-15T05:40:42Z</dcterms:created>
  <dcterms:modified xsi:type="dcterms:W3CDTF">2019-04-29T08:51:23Z</dcterms:modified>
</cp:coreProperties>
</file>